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matic SC" charset="0"/>
      <p:regular r:id="rId10"/>
      <p:bold r:id="rId11"/>
    </p:embeddedFont>
    <p:embeddedFont>
      <p:font typeface="Source Code Pro" charset="-18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matic SC"/>
              <a:buNone/>
              <a:defRPr sz="12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3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54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24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h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ource Code Pro"/>
              <a:buNone/>
            </a:pPr>
            <a:fld id="{00000000-1234-1234-1234-123412341234}" type="slidenum">
              <a:rPr lang="hu"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Source Code Pro"/>
                <a:buNone/>
              </a:pPr>
              <a:t>‹#›</a:t>
            </a:fld>
            <a:endParaRPr lang="hu" sz="1000" b="0" i="0" u="none" strike="noStrike" cap="none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00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hu"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Csongor és Tünde-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hu"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Paulay Ede rendezése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ource Code Pro"/>
              <a:buNone/>
            </a:pPr>
            <a:endParaRPr sz="2100" b="1" i="0" u="none" strike="noStrike" cap="none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hu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Paulay Ede élete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endParaRPr sz="4200" b="1" i="0" u="none" strike="noStrike" cap="none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endParaRPr sz="4200" b="1" i="0" u="none" strike="noStrike" cap="none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099626" y="1363975"/>
            <a:ext cx="5157600" cy="21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/>
              <a:t>S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zületett: 1836. március 12. Tokaj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/>
              <a:t>M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eghalt: 58 évesen, 1894. március 12-én, Budapesten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Édesapja Paulay György, kincstári tisztviselő volt.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Tanulmányai: Salgótarján,Buda,Kassa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Szülei hatására az egyházi pályán folytatta tanulmányait,de mégis 1851-ben sz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nész lett Kassán. T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 éven át volt a vidéki sz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npad kedvelt művésze,bejárta Kolozsvárt, Szegedet,Debrecent és Győrt.</a:t>
            </a:r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7275" y="1045525"/>
            <a:ext cx="3056725" cy="4022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hu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Paulay Ede élete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279061" y="1148050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Sok sz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nészi társaságban játszott,neves sz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nészekkel mint pl: Latabár Endre vagy Follinus János.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1859-ben vette feleségül Gvozdanovits Júliát.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Ezután három évig volt állandó tagja a kolozsvári sz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nháznak,először mint sz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nész,aztán első rangú drámai sz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nész,majd mint rendező.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1863 augusztusában megh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vták a budapesti nemzeti sz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nházhoz,ahol h</a:t>
            </a:r>
            <a:r>
              <a:rPr lang="hu" sz="1400"/>
              <a:t>í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res darabokban játszhatott,mint pl:Bánk Bán, Hamlet, Rang és mód.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Ezekkel úgy elnyerte a közönség tetszését,hogy feleségével együtt szeptember 1-től szerződtették.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hu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Paulay Ede élete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 dirty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Sok társaság tagja lett,mint pl:Petőfi társaság, Kisfaludy társaság.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Járt </a:t>
            </a:r>
            <a:r>
              <a:rPr lang="hu" sz="1400" b="0" i="0" u="none" strike="noStrike" cap="none" smtClean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Olaszországban,Párizsban,Londonban,Bécsben </a:t>
            </a:r>
            <a:r>
              <a:rPr lang="hu"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és ezáltal nemzetközi szaktekintéllyé vált.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 dirty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1881-ben őfelségétől megkapta a Ferenc József-rend lovagkeresztjét.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 dirty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1888-ban elnöke lett az </a:t>
            </a:r>
            <a:r>
              <a:rPr lang="hu" sz="1400" dirty="0"/>
              <a:t>I</a:t>
            </a:r>
            <a:r>
              <a:rPr lang="hu" sz="1400" b="0" i="0" u="none" strike="noStrike" cap="none" dirty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</a:t>
            </a:r>
            <a:r>
              <a:rPr lang="hu" sz="1400" dirty="0"/>
              <a:t>ó</a:t>
            </a:r>
            <a:r>
              <a:rPr lang="hu" sz="1400" b="0" i="0" u="none" strike="noStrike" cap="none" dirty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 és Művészetek Társaságának.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 dirty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Számos sz</a:t>
            </a:r>
            <a:r>
              <a:rPr lang="hu" sz="1400" dirty="0"/>
              <a:t>í</a:t>
            </a:r>
            <a:r>
              <a:rPr lang="hu" sz="1400" b="0" i="0" u="none" strike="noStrike" cap="none" dirty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ndarabot magyarra ford</a:t>
            </a:r>
            <a:r>
              <a:rPr lang="hu" sz="1400" dirty="0"/>
              <a:t>í</a:t>
            </a:r>
            <a:r>
              <a:rPr lang="hu" sz="1400" b="0" i="0" u="none" strike="noStrike" cap="none" dirty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tott és sok szakcikket jelentett meg.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400" b="0" i="0" u="none" strike="noStrike" cap="none" dirty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Halála után a római katolikus egyház szertartása szerint a Kerepesi úti temetőbe temették.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hu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Csongor és Tünde(szereplők)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 budapesti Nemzeti Sz</a:t>
            </a:r>
            <a:r>
              <a:rPr lang="hu"/>
              <a:t>í</a:t>
            </a: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nházban 1879.december 1-én rendezte meg Paulay ezt a művet.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Szereplők: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Csongor:Nagy Imre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Tünde:Márkus Em</a:t>
            </a:r>
            <a:r>
              <a:rPr lang="hu"/>
              <a:t>í</a:t>
            </a: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lia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Mir</a:t>
            </a:r>
            <a:r>
              <a:rPr lang="hu"/>
              <a:t>í</a:t>
            </a: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gy: Jászai Mari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3200" y="2041524"/>
            <a:ext cx="1281874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26150" y="1785944"/>
            <a:ext cx="1785125" cy="258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18675" y="1847950"/>
            <a:ext cx="1513624" cy="217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hu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Csongor és Tünde(szereplők)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Ledér: Helvey Laura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Kalmár: Újházy Ede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Fejedelem: E.Kovács Gyula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Tudós: Bercsényi Béla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42625" y="714375"/>
            <a:ext cx="1219999" cy="1903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Shape 93"/>
          <p:cNvCxnSpPr/>
          <p:nvPr/>
        </p:nvCxnSpPr>
        <p:spPr>
          <a:xfrm rot="10800000" flipH="1">
            <a:off x="3076475" y="1430149"/>
            <a:ext cx="1418099" cy="4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pic>
        <p:nvPicPr>
          <p:cNvPr id="94" name="Shape 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62623" y="1790600"/>
            <a:ext cx="2848448" cy="28275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Shape 95"/>
          <p:cNvCxnSpPr/>
          <p:nvPr/>
        </p:nvCxnSpPr>
        <p:spPr>
          <a:xfrm rot="10800000" flipH="1">
            <a:off x="3388950" y="3004424"/>
            <a:ext cx="2175299" cy="3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hu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Egyéb tudnivalók a műről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Az előadás k</a:t>
            </a:r>
            <a:r>
              <a:rPr lang="hu"/>
              <a:t>í</a:t>
            </a: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sérő zenéjét Erkel Gyula szerezte.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Paulay </a:t>
            </a:r>
            <a:r>
              <a:rPr lang="hu"/>
              <a:t>í</a:t>
            </a:r>
            <a:r>
              <a:rPr lang="hu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gy indokolta a darab megjelenését: Lehetetlen,hogy ma midőn nyelvünk a társadalom minden részében elfoglalta jogos uralkodását, ne volna meg az érzék ama tömérdek szépség iránt, mely e műből áradoz.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Diavetítés a képernyőre (16:9 oldalarány)</PresentationFormat>
  <Paragraphs>35</Paragraphs>
  <Slides>7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Amatic SC</vt:lpstr>
      <vt:lpstr>Source Code Pro</vt:lpstr>
      <vt:lpstr>beach-day</vt:lpstr>
      <vt:lpstr>Csongor és Tünde- Paulay Ede rendezése</vt:lpstr>
      <vt:lpstr>Paulay Ede élete  </vt:lpstr>
      <vt:lpstr>Paulay Ede élete</vt:lpstr>
      <vt:lpstr>Paulay Ede élete</vt:lpstr>
      <vt:lpstr>Csongor és Tünde(szereplők)</vt:lpstr>
      <vt:lpstr>Csongor és Tünde(szereplők)</vt:lpstr>
      <vt:lpstr>Egyéb tudnivalók a műről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Csongor és Tünde- Paulay Ede rendezése</dc:title>
  <dc:creator>ACER</dc:creator>
  <cp:lastModifiedBy>ACER</cp:lastModifiedBy>
  <cp:revision>1</cp:revision>
  <dcterms:modified xsi:type="dcterms:W3CDTF">2016-03-20T21:09:38Z</dcterms:modified>
</cp:coreProperties>
</file>